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57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41E0-B376-46BF-A5EC-AE4CD12BF01B}" type="datetimeFigureOut">
              <a:rPr lang="ru-RU" smtClean="0"/>
              <a:pPr/>
              <a:t>28.08.2016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0CF77-2687-407C-8B4E-9B80B3FA5E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41E0-B376-46BF-A5EC-AE4CD12BF01B}" type="datetimeFigureOut">
              <a:rPr lang="ru-RU" smtClean="0"/>
              <a:pPr/>
              <a:t>28.08.2016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0CF77-2687-407C-8B4E-9B80B3FA5E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41E0-B376-46BF-A5EC-AE4CD12BF01B}" type="datetimeFigureOut">
              <a:rPr lang="ru-RU" smtClean="0"/>
              <a:pPr/>
              <a:t>28.08.2016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0CF77-2687-407C-8B4E-9B80B3FA5E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41E0-B376-46BF-A5EC-AE4CD12BF01B}" type="datetimeFigureOut">
              <a:rPr lang="ru-RU" smtClean="0"/>
              <a:pPr/>
              <a:t>28.08.2016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0CF77-2687-407C-8B4E-9B80B3FA5E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41E0-B376-46BF-A5EC-AE4CD12BF01B}" type="datetimeFigureOut">
              <a:rPr lang="ru-RU" smtClean="0"/>
              <a:pPr/>
              <a:t>28.08.2016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0CF77-2687-407C-8B4E-9B80B3FA5E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41E0-B376-46BF-A5EC-AE4CD12BF01B}" type="datetimeFigureOut">
              <a:rPr lang="ru-RU" smtClean="0"/>
              <a:pPr/>
              <a:t>28.08.2016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0CF77-2687-407C-8B4E-9B80B3FA5E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41E0-B376-46BF-A5EC-AE4CD12BF01B}" type="datetimeFigureOut">
              <a:rPr lang="ru-RU" smtClean="0"/>
              <a:pPr/>
              <a:t>28.08.2016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0CF77-2687-407C-8B4E-9B80B3FA5E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41E0-B376-46BF-A5EC-AE4CD12BF01B}" type="datetimeFigureOut">
              <a:rPr lang="ru-RU" smtClean="0"/>
              <a:pPr/>
              <a:t>28.08.2016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0CF77-2687-407C-8B4E-9B80B3FA5E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41E0-B376-46BF-A5EC-AE4CD12BF01B}" type="datetimeFigureOut">
              <a:rPr lang="ru-RU" smtClean="0"/>
              <a:pPr/>
              <a:t>28.08.2016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630CF77-2687-407C-8B4E-9B80B3FA5E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41E0-B376-46BF-A5EC-AE4CD12BF01B}" type="datetimeFigureOut">
              <a:rPr lang="ru-RU" smtClean="0"/>
              <a:pPr/>
              <a:t>28.08.2016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0CF77-2687-407C-8B4E-9B80B3FA5E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41E0-B376-46BF-A5EC-AE4CD12BF01B}" type="datetimeFigureOut">
              <a:rPr lang="ru-RU" smtClean="0"/>
              <a:pPr/>
              <a:t>28.08.2016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0CF77-2687-407C-8B4E-9B80B3FA5E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1E541E0-B376-46BF-A5EC-AE4CD12BF01B}" type="datetimeFigureOut">
              <a:rPr lang="ru-RU" smtClean="0"/>
              <a:pPr/>
              <a:t>28.08.2016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630CF77-2687-407C-8B4E-9B80B3FA5EC6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Конус. Решение задач по материалам ЕГЭ.</a:t>
            </a:r>
            <a:endParaRPr lang="ru-RU" dirty="0"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sz="40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Геометрия 11  класс</a:t>
            </a:r>
            <a:endParaRPr lang="ru-RU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172" name="Picture 4" descr="http://reshuege.ru/get_file?id=8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44" y="1729221"/>
            <a:ext cx="2842730" cy="289819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262909" y="323271"/>
            <a:ext cx="43093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«Блиц-опрос»: </a:t>
            </a:r>
            <a:endParaRPr lang="ru-RU" sz="32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Устные упражнения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06618" y="1006764"/>
            <a:ext cx="543098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Высота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конуса равна 4 см, радиус основания – 3 см. Найти образующую конуса.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Блок-схема: подготовка 8"/>
          <p:cNvSpPr/>
          <p:nvPr/>
        </p:nvSpPr>
        <p:spPr>
          <a:xfrm>
            <a:off x="203201" y="369454"/>
            <a:ext cx="563418" cy="674255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Блок-схема: подготовка 9"/>
          <p:cNvSpPr/>
          <p:nvPr/>
        </p:nvSpPr>
        <p:spPr>
          <a:xfrm>
            <a:off x="7315200" y="5435600"/>
            <a:ext cx="1163781" cy="674255"/>
          </a:xfrm>
          <a:prstGeom prst="flowChartPreparation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37371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pic>
        <p:nvPicPr>
          <p:cNvPr id="6146" name="Picture 2" descr="http://reshuege.ru/get_file?id=8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6846" y="1498312"/>
            <a:ext cx="2578100" cy="262840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306618" y="1006764"/>
            <a:ext cx="543098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Радиус конуса равен 5 см, образующая равна 8 см. Найдите площадь боковой поверхности конуса.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Блок-схема: подготовка 4"/>
          <p:cNvSpPr/>
          <p:nvPr/>
        </p:nvSpPr>
        <p:spPr>
          <a:xfrm>
            <a:off x="203201" y="369454"/>
            <a:ext cx="563418" cy="674255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Блок-схема: подготовка 6"/>
          <p:cNvSpPr/>
          <p:nvPr/>
        </p:nvSpPr>
        <p:spPr>
          <a:xfrm>
            <a:off x="7315200" y="5435600"/>
            <a:ext cx="1487055" cy="674255"/>
          </a:xfrm>
          <a:prstGeom prst="flowChartPreparation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40</a:t>
            </a:r>
            <a:r>
              <a:rPr lang="el-GR" sz="3200" b="1" dirty="0" smtClean="0">
                <a:latin typeface="Times New Roman" pitchFamily="18" charset="0"/>
                <a:cs typeface="Times New Roman" pitchFamily="18" charset="0"/>
              </a:rPr>
              <a:t>π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37371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pic>
        <p:nvPicPr>
          <p:cNvPr id="5122" name="Picture 2" descr="http://reshuege.ru/get_file?id=8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2509" y="999547"/>
            <a:ext cx="2580002" cy="263034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306618" y="1006764"/>
            <a:ext cx="543098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Образующая конуса равна 13 см, радиус основания – 5 см. Найдите высоту конуса.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Блок-схема: подготовка 4"/>
          <p:cNvSpPr/>
          <p:nvPr/>
        </p:nvSpPr>
        <p:spPr>
          <a:xfrm>
            <a:off x="203201" y="369454"/>
            <a:ext cx="563418" cy="674255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Блок-схема: подготовка 6"/>
          <p:cNvSpPr/>
          <p:nvPr/>
        </p:nvSpPr>
        <p:spPr>
          <a:xfrm>
            <a:off x="7315200" y="5435600"/>
            <a:ext cx="1163781" cy="674255"/>
          </a:xfrm>
          <a:prstGeom prst="flowChartPreparation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12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37371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pic>
        <p:nvPicPr>
          <p:cNvPr id="3" name="Picture 2" descr="http://reshuege.ru/get_file?id=8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7235" y="851765"/>
            <a:ext cx="3214256" cy="327697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782290" y="916863"/>
            <a:ext cx="505336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Во сколько раз увеличится площадь боковой поверхности конуса, если его образующую увеличить в 3 раза? 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Блок-схема: подготовка 4"/>
          <p:cNvSpPr/>
          <p:nvPr/>
        </p:nvSpPr>
        <p:spPr>
          <a:xfrm>
            <a:off x="203201" y="369454"/>
            <a:ext cx="563418" cy="674255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6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Блок-схема: подготовка 6"/>
          <p:cNvSpPr/>
          <p:nvPr/>
        </p:nvSpPr>
        <p:spPr>
          <a:xfrm>
            <a:off x="7315200" y="5435600"/>
            <a:ext cx="1163781" cy="674255"/>
          </a:xfrm>
          <a:prstGeom prst="flowChartPreparation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37371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pic>
        <p:nvPicPr>
          <p:cNvPr id="3" name="Picture 2" descr="http://reshuege.ru/get_file?id=8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08" y="1101147"/>
            <a:ext cx="2669309" cy="272139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495962" y="713754"/>
            <a:ext cx="535032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Во сколько раз уменьшится площадь боковой поверхности конуса, если радиус его основания уменьшится в 1,5 раза, а образующая останется прежней? </a:t>
            </a:r>
          </a:p>
        </p:txBody>
      </p:sp>
      <p:sp>
        <p:nvSpPr>
          <p:cNvPr id="5" name="Блок-схема: подготовка 4"/>
          <p:cNvSpPr/>
          <p:nvPr/>
        </p:nvSpPr>
        <p:spPr>
          <a:xfrm>
            <a:off x="203201" y="369454"/>
            <a:ext cx="563418" cy="674255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7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Блок-схема: подготовка 6"/>
          <p:cNvSpPr/>
          <p:nvPr/>
        </p:nvSpPr>
        <p:spPr>
          <a:xfrm>
            <a:off x="7315200" y="5435600"/>
            <a:ext cx="1163781" cy="674255"/>
          </a:xfrm>
          <a:prstGeom prst="flowChartPreparation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1,5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37371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pic>
        <p:nvPicPr>
          <p:cNvPr id="3" name="Picture 2" descr="http://reshuege.ru/get_file?id=8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08" y="1101147"/>
            <a:ext cx="2669309" cy="2721394"/>
          </a:xfrm>
          <a:prstGeom prst="rect">
            <a:avLst/>
          </a:prstGeom>
          <a:noFill/>
        </p:spPr>
      </p:pic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3135084" y="617616"/>
            <a:ext cx="5721837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Радиус основания конуса равен 3, высота равна 4. Найдите площадь полной поверхности конуса, деленную на  </a:t>
            </a:r>
            <a:r>
              <a:rPr kumimoji="0" lang="el-G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π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r>
              <a:rPr kumimoji="0" lang="ru-RU" sz="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29700" name="Picture 4" descr="http://reshuege.ru/formula/52/522359592d78569a9eac16498aa7a087p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690600" y="-136525"/>
            <a:ext cx="76200" cy="76200"/>
          </a:xfrm>
          <a:prstGeom prst="rect">
            <a:avLst/>
          </a:prstGeom>
          <a:noFill/>
        </p:spPr>
      </p:pic>
      <p:sp>
        <p:nvSpPr>
          <p:cNvPr id="8" name="Блок-схема: подготовка 7"/>
          <p:cNvSpPr/>
          <p:nvPr/>
        </p:nvSpPr>
        <p:spPr>
          <a:xfrm>
            <a:off x="203200" y="369454"/>
            <a:ext cx="1047102" cy="674255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10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Блок-схема: подготовка 8"/>
          <p:cNvSpPr/>
          <p:nvPr/>
        </p:nvSpPr>
        <p:spPr>
          <a:xfrm>
            <a:off x="7315200" y="5435600"/>
            <a:ext cx="1163781" cy="674255"/>
          </a:xfrm>
          <a:prstGeom prst="flowChartPreparation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24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37371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Рисунок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54" y="357166"/>
            <a:ext cx="2078196" cy="1714512"/>
          </a:xfrm>
          <a:prstGeom prst="rect">
            <a:avLst/>
          </a:prstGeom>
          <a:noFill/>
        </p:spPr>
      </p:pic>
      <p:pic>
        <p:nvPicPr>
          <p:cNvPr id="13313" name="Рисунок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68" y="2786058"/>
            <a:ext cx="1514475" cy="1524000"/>
          </a:xfrm>
          <a:prstGeom prst="rect">
            <a:avLst/>
          </a:prstGeom>
          <a:noFill/>
        </p:spPr>
      </p:pic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357159" y="0"/>
            <a:ext cx="71438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Задача 1.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Длина окружности основания конуса равна 5, образующая равна 8.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Найдите площадь боковой поверхности конуса.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357158" y="1214423"/>
            <a:ext cx="6497604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Задача 2.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Площадь боковой поверхности конуса в два раза больше площади основания.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Найдите угол между образующей конуса и плоскостью основания. Ответ дайте в градусах.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Задача 3.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Площадь полной поверхности конуса равна 148. Параллельно основанию конуса проведено сечение,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делящее высоту пополам. Найдите площадь полной поверхности отсеченного конуса.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357158" y="4357694"/>
            <a:ext cx="8358246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Задача 4.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Радиус основания первого конуса в 3 раза больше, чем радиус основания второго конуса, а образующая первого конуса в 2 раза меньше, чем образующая второго.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Чему равна площадь боковой поверхности первого конуса, если площадь боковой поверхности второго равна 18 см?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151293" y="729723"/>
            <a:ext cx="8992707" cy="520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Осевое сечение конуса равносторонний треугольник со стороной 10см. Найти площадь боковой поверхности конуса. 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ru-RU" sz="24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Высота конуса 12 см, образующая – 13 см. Найти площадь полной поверхности конуса.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ru-RU" sz="2400" b="1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ru-RU" sz="20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ru-RU" sz="20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3857" y="144237"/>
            <a:ext cx="3380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Работа в парах: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Блок-схема: подготовка 4"/>
          <p:cNvSpPr/>
          <p:nvPr/>
        </p:nvSpPr>
        <p:spPr>
          <a:xfrm>
            <a:off x="6868633" y="1593481"/>
            <a:ext cx="1571625" cy="674255"/>
          </a:xfrm>
          <a:prstGeom prst="flowChartPreparation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50</a:t>
            </a:r>
            <a:r>
              <a:rPr lang="el-GR" sz="3200" b="1" dirty="0" smtClean="0">
                <a:latin typeface="Times New Roman" pitchFamily="18" charset="0"/>
                <a:cs typeface="Times New Roman" pitchFamily="18" charset="0"/>
              </a:rPr>
              <a:t>π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Блок-схема: подготовка 6"/>
          <p:cNvSpPr/>
          <p:nvPr/>
        </p:nvSpPr>
        <p:spPr>
          <a:xfrm>
            <a:off x="7029450" y="2994764"/>
            <a:ext cx="1571625" cy="674255"/>
          </a:xfrm>
          <a:prstGeom prst="flowChartPreparation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90</a:t>
            </a:r>
            <a:r>
              <a:rPr lang="el-GR" sz="3200" b="1" dirty="0" smtClean="0">
                <a:latin typeface="Times New Roman" pitchFamily="18" charset="0"/>
                <a:cs typeface="Times New Roman" pitchFamily="18" charset="0"/>
              </a:rPr>
              <a:t>π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211019" y="3779134"/>
            <a:ext cx="8656756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Высота конуса равна 2√3 см. Найдите площадь боковой поверхности и площадь осевого сечения конуса, если оно является правильным треугольником.</a:t>
            </a:r>
            <a:endParaRPr lang="ru-RU" sz="2000" b="1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Блок-схема: подготовка 8"/>
          <p:cNvSpPr/>
          <p:nvPr/>
        </p:nvSpPr>
        <p:spPr>
          <a:xfrm>
            <a:off x="6254603" y="5217411"/>
            <a:ext cx="2466974" cy="674255"/>
          </a:xfrm>
          <a:prstGeom prst="flowChartPreparation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8π, 2√3</a:t>
            </a:r>
          </a:p>
        </p:txBody>
      </p:sp>
    </p:spTree>
    <p:extLst>
      <p:ext uri="{BB962C8B-B14F-4D97-AF65-F5344CB8AC3E}">
        <p14:creationId xmlns="" xmlns:p14="http://schemas.microsoft.com/office/powerpoint/2010/main" val="1837371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82</TotalTime>
  <Words>305</Words>
  <Application>Microsoft Office PowerPoint</Application>
  <PresentationFormat>Экран (4:3)</PresentationFormat>
  <Paragraphs>59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Поток</vt:lpstr>
      <vt:lpstr>Конус. Решение задач по материалам ЕГЭ.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9</cp:revision>
  <dcterms:created xsi:type="dcterms:W3CDTF">2016-08-27T09:14:02Z</dcterms:created>
  <dcterms:modified xsi:type="dcterms:W3CDTF">2016-08-28T06:52:33Z</dcterms:modified>
</cp:coreProperties>
</file>